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8" r:id="rId6"/>
    <p:sldId id="262" r:id="rId7"/>
    <p:sldId id="263" r:id="rId8"/>
    <p:sldId id="269" r:id="rId9"/>
    <p:sldId id="264" r:id="rId10"/>
    <p:sldId id="266" r:id="rId11"/>
    <p:sldId id="267" r:id="rId12"/>
    <p:sldId id="270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1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23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28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62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54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9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7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62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77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58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99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E15BF-3C18-48D3-98F8-123E5856D53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D7623-8649-47B1-8F13-EE5B86FD2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9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Short-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(LSTM)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0225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								</a:t>
            </a:r>
          </a:p>
          <a:p>
            <a:r>
              <a:rPr lang="pt-BR" dirty="0"/>
              <a:t>								</a:t>
            </a:r>
          </a:p>
          <a:p>
            <a:r>
              <a:rPr lang="pt-BR" dirty="0"/>
              <a:t>							</a:t>
            </a:r>
          </a:p>
          <a:p>
            <a:r>
              <a:rPr lang="pt-BR" dirty="0"/>
              <a:t>							                   Alan Jacobs</a:t>
            </a:r>
          </a:p>
        </p:txBody>
      </p:sp>
    </p:spTree>
    <p:extLst>
      <p:ext uri="{BB962C8B-B14F-4D97-AF65-F5344CB8AC3E}">
        <p14:creationId xmlns:p14="http://schemas.microsoft.com/office/powerpoint/2010/main" val="231226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960DA-52AA-441E-AA25-8C529599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Input Gate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07BD53C-825B-472E-B508-7D602BEC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44" y="1690688"/>
            <a:ext cx="5176312" cy="4351338"/>
          </a:xfrm>
        </p:spPr>
      </p:pic>
    </p:spTree>
    <p:extLst>
      <p:ext uri="{BB962C8B-B14F-4D97-AF65-F5344CB8AC3E}">
        <p14:creationId xmlns:p14="http://schemas.microsoft.com/office/powerpoint/2010/main" val="1545664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8D05E-746C-4D6D-8017-AC503575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Output Gate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004BDD-B8BC-4816-B7D4-ACE2DD5C8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4899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			        LSTM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3CE3D6E-3CB2-43CA-B64C-33F9991F1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50" y="1690688"/>
            <a:ext cx="6355590" cy="4351338"/>
          </a:xfrm>
        </p:spPr>
      </p:pic>
    </p:spTree>
    <p:extLst>
      <p:ext uri="{BB962C8B-B14F-4D97-AF65-F5344CB8AC3E}">
        <p14:creationId xmlns:p14="http://schemas.microsoft.com/office/powerpoint/2010/main" val="309755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Recurrent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Neural Network(RNN)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84" y="2314831"/>
            <a:ext cx="8114270" cy="3657600"/>
          </a:xfrm>
        </p:spPr>
      </p:pic>
      <p:sp>
        <p:nvSpPr>
          <p:cNvPr id="5" name="CaixaDeTexto 4"/>
          <p:cNvSpPr txBox="1"/>
          <p:nvPr/>
        </p:nvSpPr>
        <p:spPr>
          <a:xfrm>
            <a:off x="1029730" y="1690688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do funcionamento de uma RNN: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870357" y="6342658"/>
            <a:ext cx="38964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Vídeo sobre RNN do canal do </a:t>
            </a:r>
            <a:r>
              <a:rPr lang="pt-BR" sz="1050" dirty="0" err="1"/>
              <a:t>youtube</a:t>
            </a:r>
            <a:r>
              <a:rPr lang="pt-BR" sz="1050" dirty="0"/>
              <a:t> </a:t>
            </a:r>
            <a:r>
              <a:rPr lang="pt-BR" sz="1050" dirty="0" err="1"/>
              <a:t>StatQuest</a:t>
            </a:r>
            <a:r>
              <a:rPr lang="pt-BR" sz="1050" dirty="0"/>
              <a:t> </a:t>
            </a:r>
            <a:r>
              <a:rPr lang="pt-BR" sz="1050" dirty="0" err="1"/>
              <a:t>with</a:t>
            </a:r>
            <a:r>
              <a:rPr lang="pt-BR" sz="1050" dirty="0"/>
              <a:t> Josh </a:t>
            </a:r>
            <a:r>
              <a:rPr lang="pt-BR" sz="1050" dirty="0" err="1"/>
              <a:t>Starmer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92949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1285BDED-11A2-4E3C-BA08-8BD3E24A6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4" y="2601686"/>
            <a:ext cx="10515600" cy="38911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Vanishing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6000" dirty="0" err="1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pt-BR" sz="6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é porque é pequeno que não causa problemas!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821" y="2339804"/>
            <a:ext cx="9227642" cy="41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1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8DF49-B563-4C6C-87B0-299F1A30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Mas não é só isso!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2D0754-94DC-4D37-8277-A157315F1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“Ano </a:t>
            </a:r>
            <a:r>
              <a:rPr lang="pt-BR" dirty="0"/>
              <a:t>passado fui para a Espanha, vi muitas touradas, provei do churrasco local e conheci muitas pessoas interessantes, o único problema foi a barreira </a:t>
            </a:r>
            <a:r>
              <a:rPr lang="pt-BR"/>
              <a:t>da língua ...”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8" y="3056239"/>
            <a:ext cx="10974332" cy="3801762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E3DDED64-2E06-42D5-9157-449F15EF2CE3}"/>
              </a:ext>
            </a:extLst>
          </p:cNvPr>
          <p:cNvSpPr/>
          <p:nvPr/>
        </p:nvSpPr>
        <p:spPr>
          <a:xfrm>
            <a:off x="10540538" y="4297679"/>
            <a:ext cx="1213657" cy="825833"/>
          </a:xfrm>
          <a:prstGeom prst="wedgeRoundRect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Tokenização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19190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8584"/>
            <a:ext cx="10635049" cy="500719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5" y="683304"/>
            <a:ext cx="10977237" cy="61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			        LSTM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3CE3D6E-3CB2-43CA-B64C-33F9991F1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50" y="1690688"/>
            <a:ext cx="6355590" cy="4351338"/>
          </a:xfrm>
        </p:spPr>
      </p:pic>
    </p:spTree>
    <p:extLst>
      <p:ext uri="{BB962C8B-B14F-4D97-AF65-F5344CB8AC3E}">
        <p14:creationId xmlns:p14="http://schemas.microsoft.com/office/powerpoint/2010/main" val="134250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8F07C-D7C2-4642-A0AE-4283D869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463" y="224581"/>
            <a:ext cx="5451071" cy="1325563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Funções de Ativação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725E68A-F130-4F14-B0EC-D09FD43E6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8" y="2902452"/>
            <a:ext cx="10515600" cy="3647977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65043A3-4EF8-4FFC-B9D8-A10493A54F7B}"/>
              </a:ext>
            </a:extLst>
          </p:cNvPr>
          <p:cNvSpPr txBox="1">
            <a:spLocks/>
          </p:cNvSpPr>
          <p:nvPr/>
        </p:nvSpPr>
        <p:spPr>
          <a:xfrm>
            <a:off x="2437707" y="1811855"/>
            <a:ext cx="3401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D8B0360-542C-4AC5-B4B5-205D4E26EDF5}"/>
              </a:ext>
            </a:extLst>
          </p:cNvPr>
          <p:cNvSpPr txBox="1">
            <a:spLocks/>
          </p:cNvSpPr>
          <p:nvPr/>
        </p:nvSpPr>
        <p:spPr>
          <a:xfrm>
            <a:off x="8286404" y="1811856"/>
            <a:ext cx="1946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3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985951" cy="4351338"/>
          </a:xfrm>
        </p:spPr>
      </p:pic>
    </p:spTree>
    <p:extLst>
      <p:ext uri="{BB962C8B-B14F-4D97-AF65-F5344CB8AC3E}">
        <p14:creationId xmlns:p14="http://schemas.microsoft.com/office/powerpoint/2010/main" val="138255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9ADE2-360D-4DE8-959A-57F884D3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Forget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Gate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F2E4E4F-FA03-42AF-9805-1AA88B9F5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24" y="1575262"/>
            <a:ext cx="3223952" cy="3707475"/>
          </a:xfrm>
        </p:spPr>
      </p:pic>
    </p:spTree>
    <p:extLst>
      <p:ext uri="{BB962C8B-B14F-4D97-AF65-F5344CB8AC3E}">
        <p14:creationId xmlns:p14="http://schemas.microsoft.com/office/powerpoint/2010/main" val="15905239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90</Words>
  <Application>Microsoft Office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Long Short-Term Memory (LSTM)</vt:lpstr>
      <vt:lpstr>Recurrent Neural Network(RNN)</vt:lpstr>
      <vt:lpstr>The Vanishing Gradient Problem</vt:lpstr>
      <vt:lpstr>Mas não é só isso!</vt:lpstr>
      <vt:lpstr>Apresentação do PowerPoint</vt:lpstr>
      <vt:lpstr>           LSTM</vt:lpstr>
      <vt:lpstr>Funções de Ativação</vt:lpstr>
      <vt:lpstr>Apresentação do PowerPoint</vt:lpstr>
      <vt:lpstr>Forget Gate</vt:lpstr>
      <vt:lpstr>Input Gate</vt:lpstr>
      <vt:lpstr>Output Gate</vt:lpstr>
      <vt:lpstr>           LSTM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Short-Term Memory (LSTM)</dc:title>
  <dc:creator>Alan Jacobs</dc:creator>
  <cp:lastModifiedBy>Alan Jacobs</cp:lastModifiedBy>
  <cp:revision>24</cp:revision>
  <dcterms:created xsi:type="dcterms:W3CDTF">2024-06-11T16:47:28Z</dcterms:created>
  <dcterms:modified xsi:type="dcterms:W3CDTF">2024-06-20T03:16:19Z</dcterms:modified>
</cp:coreProperties>
</file>